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61" r:id="rId5"/>
    <p:sldId id="262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64" r:id="rId20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9" autoAdjust="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2853A2-F7E2-4B2B-90B9-8B6DB830EAEB}" type="datetime1">
              <a:rPr lang="fr-FR" smtClean="0"/>
              <a:t>14/06/2022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C86D4E-2E32-426F-83F9-7CC91B4997B8}" type="datetime1">
              <a:rPr lang="fr-FR" noProof="0" smtClean="0"/>
              <a:t>14/06/2022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968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195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458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850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934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440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538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148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070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1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04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927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48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604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04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992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810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sm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MASTER</a:t>
            </a:r>
          </a:p>
        </p:txBody>
      </p:sp>
      <p:sp>
        <p:nvSpPr>
          <p:cNvPr id="42" name="Espace réservé d’imag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45" name="Espace réservé au texte 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MOIS</a:t>
            </a:r>
            <a:br>
              <a:rPr lang="fr-FR" noProof="0"/>
            </a:br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sme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Forme libre : Forme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Merci!</a:t>
            </a:r>
          </a:p>
        </p:txBody>
      </p:sp>
      <p:grpSp>
        <p:nvGrpSpPr>
          <p:cNvPr id="23" name="Graphisme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e libre : Forme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0" name="Espace réservé d’imag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sm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 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 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 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Espace réservé de l’imag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 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26" name="Espace réservé au texte 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4" name="Espace réservé au texte 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38" name="Espace réservé au texte 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0" name="Espace réservé au texte 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3" name="Espace réservé au texte 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5" name="Espace réservé au texte 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6" name="Espace réservé au texte 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8" name="Espace réservé au texte 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9" name="Espace réservé au texte 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0" name="Espace réservé au texte 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5" name="Espace réservé d’imag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6" name="Espace réservé d’imag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7" name="Espace réservé d’imag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8" name="Espace réservé d’imag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Comment utiliser ce modèle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sme 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sme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grpSp>
        <p:nvGrpSpPr>
          <p:cNvPr id="19" name="Graphique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Forme libre : Forme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sme 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sme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2" name="Graphique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2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grpSp>
        <p:nvGrpSpPr>
          <p:cNvPr id="22" name="Graphisme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4" name="Forme libre : Forme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sme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sme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Comparaison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graphique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3" name="Espace réservé au graphique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tableau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5" name="Espace réservé du titre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tableau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sme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8" name="Forme libre : Forme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9" name="Graphisme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à l’image 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Titr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Grande Image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sme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3" name="Espace réservé à un mé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média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fr-FR" sz="4000" dirty="0"/>
              <a:t>Le </a:t>
            </a:r>
            <a:r>
              <a:rPr lang="fr-FR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4000" dirty="0"/>
              <a:t>onseil </a:t>
            </a:r>
            <a:r>
              <a:rPr lang="fr-FR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4000" dirty="0"/>
              <a:t>unicipal des </a:t>
            </a:r>
            <a:r>
              <a:rPr lang="fr-FR" sz="4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4000" dirty="0"/>
              <a:t>eunes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Devenir un(e) Conseiller(e) Municipal(e) des jeunes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fr-F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CMJ</a:t>
            </a:r>
          </a:p>
          <a:p>
            <a:pPr rtl="0"/>
            <a:r>
              <a:rPr lang="fr-FR" dirty="0"/>
              <a:t>2022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ABD8739C-001B-4A3D-AD76-A14A403CD2E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6284" r="16284"/>
          <a:stretch>
            <a:fillRect/>
          </a:stretch>
        </p:blipFill>
        <p:spPr>
          <a:xfrm rot="21003126">
            <a:off x="333931" y="1464485"/>
            <a:ext cx="5639917" cy="43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7607" y="409355"/>
            <a:ext cx="4391191" cy="1325563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sz="3600" dirty="0"/>
              <a:t>Le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600" dirty="0"/>
              <a:t>onseil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600" dirty="0"/>
              <a:t>unicipal des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600" dirty="0"/>
              <a:t>eunes 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1977" y="1809150"/>
            <a:ext cx="9662894" cy="4638918"/>
          </a:xfrm>
        </p:spPr>
        <p:txBody>
          <a:bodyPr rtlCol="0">
            <a:noAutofit/>
          </a:bodyPr>
          <a:lstStyle/>
          <a:p>
            <a:pPr algn="l"/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Ses parents doivent : </a:t>
            </a: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accepter sa candidature </a:t>
            </a: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retourner en mairie la déclaration de leur enfant </a:t>
            </a: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compléter la « partie réservée » aux parents </a:t>
            </a:r>
          </a:p>
          <a:p>
            <a:pPr algn="ctr"/>
            <a:endParaRPr lang="fr-FR" sz="4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7BCDB33D-9868-4B51-9331-440FB309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33873"/>
            <a:ext cx="2639323" cy="589028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532105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7607" y="409355"/>
            <a:ext cx="4391191" cy="1325563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sz="3600" dirty="0"/>
              <a:t>Le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600" dirty="0"/>
              <a:t>onseil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600" dirty="0"/>
              <a:t>unicipal des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600" dirty="0"/>
              <a:t>eunes 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1977" y="1452477"/>
            <a:ext cx="9662894" cy="4638918"/>
          </a:xfrm>
        </p:spPr>
        <p:txBody>
          <a:bodyPr rtlCol="0">
            <a:noAutofit/>
          </a:bodyPr>
          <a:lstStyle/>
          <a:p>
            <a:pPr algn="l"/>
            <a:r>
              <a:rPr lang="fr-FR" sz="40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Les parents des candidats élus s’engagent </a:t>
            </a:r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: </a:t>
            </a: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à ce que leur enfant participe assidûment aux réunions et manifestations organisées par la commune (mandat de 2 ans environ) </a:t>
            </a:r>
          </a:p>
          <a:p>
            <a:pPr algn="ctr"/>
            <a:endParaRPr lang="fr-FR" sz="4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7BCDB33D-9868-4B51-9331-440FB309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33873"/>
            <a:ext cx="2639323" cy="589028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70024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7607" y="409355"/>
            <a:ext cx="4391191" cy="1325563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sz="3600" dirty="0"/>
              <a:t>Le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600" dirty="0"/>
              <a:t>onseil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600" dirty="0"/>
              <a:t>unicipal des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600" dirty="0"/>
              <a:t>eunes 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1977" y="1452477"/>
            <a:ext cx="9662894" cy="4638918"/>
          </a:xfrm>
        </p:spPr>
        <p:txBody>
          <a:bodyPr rtlCol="0">
            <a:noAutofit/>
          </a:bodyPr>
          <a:lstStyle/>
          <a:p>
            <a:pPr algn="l"/>
            <a:r>
              <a:rPr lang="fr-FR" sz="40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Les parents des candidats élus autorisent </a:t>
            </a:r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: </a:t>
            </a: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la prise de photographies </a:t>
            </a: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les déplacements dans la commune encadrés par des adultes </a:t>
            </a:r>
          </a:p>
          <a:p>
            <a:pPr algn="ctr"/>
            <a:endParaRPr lang="fr-FR" sz="4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7BCDB33D-9868-4B51-9331-440FB309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33873"/>
            <a:ext cx="2639323" cy="589028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34283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7607" y="409355"/>
            <a:ext cx="4391191" cy="1325563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sz="3600" dirty="0"/>
              <a:t>Le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600" dirty="0"/>
              <a:t>onseil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600" dirty="0"/>
              <a:t>unicipal des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600" dirty="0"/>
              <a:t>eunes 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1977" y="1452477"/>
            <a:ext cx="9662894" cy="4638918"/>
          </a:xfrm>
        </p:spPr>
        <p:txBody>
          <a:bodyPr rtlCol="0">
            <a:noAutofit/>
          </a:bodyPr>
          <a:lstStyle/>
          <a:p>
            <a:pPr algn="l"/>
            <a:r>
              <a:rPr lang="fr-FR" sz="40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Les parents des candidats élus fournissent </a:t>
            </a:r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: </a:t>
            </a: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leur numéro de téléphone </a:t>
            </a: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leur adresse électronique pour un contact aisé avec la mairie </a:t>
            </a:r>
          </a:p>
          <a:p>
            <a:pPr algn="ctr"/>
            <a:endParaRPr lang="fr-FR" sz="4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7BCDB33D-9868-4B51-9331-440FB309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33873"/>
            <a:ext cx="2639323" cy="589028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078798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7607" y="409355"/>
            <a:ext cx="4391191" cy="1325563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sz="3600" dirty="0"/>
              <a:t>Le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600" dirty="0"/>
              <a:t>onseil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600" dirty="0"/>
              <a:t>unicipal des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600" dirty="0"/>
              <a:t>eunes 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21977" y="1527464"/>
            <a:ext cx="9984023" cy="4895437"/>
          </a:xfrm>
        </p:spPr>
        <p:txBody>
          <a:bodyPr rtlCol="0">
            <a:noAutofit/>
          </a:bodyPr>
          <a:lstStyle/>
          <a:p>
            <a:pPr algn="l"/>
            <a:r>
              <a:rPr lang="fr-FR" sz="40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Les « réunions » du CMJ : </a:t>
            </a:r>
            <a:endParaRPr lang="fr-FR" sz="4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Se tiendront en fonction des périodes de vacances </a:t>
            </a: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avec une partie en </a:t>
            </a:r>
            <a:r>
              <a:rPr lang="fr-FR" sz="40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mairie </a:t>
            </a:r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et une partie possible sur le </a:t>
            </a:r>
            <a:r>
              <a:rPr lang="fr-FR" sz="40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terrain </a:t>
            </a:r>
            <a:r>
              <a:rPr lang="fr-FR" sz="4000" b="0" i="1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(visite sur la commune, association, patrimoine…) </a:t>
            </a:r>
            <a:endParaRPr lang="fr-FR" sz="4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/>
            <a:endParaRPr lang="fr-FR" sz="4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7BCDB33D-9868-4B51-9331-440FB309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33873"/>
            <a:ext cx="2639323" cy="589028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5924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7607" y="409355"/>
            <a:ext cx="4391191" cy="1325563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sz="3600" dirty="0"/>
              <a:t>Le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600" dirty="0"/>
              <a:t>onseil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600" dirty="0"/>
              <a:t>unicipal des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600" dirty="0"/>
              <a:t>eunes 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927" y="1257300"/>
            <a:ext cx="11037073" cy="5165601"/>
          </a:xfrm>
        </p:spPr>
        <p:txBody>
          <a:bodyPr rtlCol="0">
            <a:noAutofit/>
          </a:bodyPr>
          <a:lstStyle/>
          <a:p>
            <a:pPr algn="l"/>
            <a:r>
              <a:rPr lang="fr-FR" sz="40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Les « réunions » du CMJ : </a:t>
            </a:r>
            <a:endParaRPr lang="fr-FR" sz="4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peuvent aborder tous les sujets communaux qui intéresseront les enfants .</a:t>
            </a:r>
          </a:p>
          <a:p>
            <a:endParaRPr lang="fr-FR" sz="4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les enfants pourront constituer des groupes, commissions selon leurs projets </a:t>
            </a:r>
          </a:p>
          <a:p>
            <a:pPr algn="ctr"/>
            <a:endParaRPr lang="fr-FR" sz="4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7BCDB33D-9868-4B51-9331-440FB309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33873"/>
            <a:ext cx="2639323" cy="589028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623558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7607" y="409355"/>
            <a:ext cx="4391191" cy="1325563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sz="3600" dirty="0"/>
              <a:t>Le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600" dirty="0"/>
              <a:t>onseil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600" dirty="0"/>
              <a:t>unicipal des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600" dirty="0"/>
              <a:t>eunes 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927" y="1257300"/>
            <a:ext cx="11423073" cy="5165601"/>
          </a:xfrm>
        </p:spPr>
        <p:txBody>
          <a:bodyPr rtlCol="0">
            <a:noAutofit/>
          </a:bodyPr>
          <a:lstStyle/>
          <a:p>
            <a:pPr algn="l"/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Les élus du CMJ : </a:t>
            </a:r>
          </a:p>
          <a:p>
            <a:pPr marL="571500" indent="-571500">
              <a:buFontTx/>
              <a:buChar char="-"/>
            </a:pPr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participeront aux « moments forts » de la vie communale : </a:t>
            </a:r>
            <a:r>
              <a:rPr lang="fr-FR" sz="40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Voeux</a:t>
            </a:r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 à la population, événements, commémorations…</a:t>
            </a: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 - pourront rencontrer d’autres CMJ, organiseront éventuellement des sorties, visites… </a:t>
            </a:r>
          </a:p>
          <a:p>
            <a:pPr algn="ctr"/>
            <a:endParaRPr lang="fr-FR" sz="4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7BCDB33D-9868-4B51-9331-440FB309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33873"/>
            <a:ext cx="2639323" cy="589028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289317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7607" y="409355"/>
            <a:ext cx="4391191" cy="1325563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sz="3600" dirty="0"/>
              <a:t>Le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600" dirty="0"/>
              <a:t>onseil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600" dirty="0"/>
              <a:t>unicipal des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600" dirty="0"/>
              <a:t>eunes 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927" y="1257300"/>
            <a:ext cx="11423073" cy="5165601"/>
          </a:xfrm>
        </p:spPr>
        <p:txBody>
          <a:bodyPr rtlCol="0">
            <a:noAutofit/>
          </a:bodyPr>
          <a:lstStyle/>
          <a:p>
            <a:pPr algn="l"/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Les élus du CMJ : </a:t>
            </a: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représenteront les autres enfants et feront « remonter » leurs réflexions aux adultes </a:t>
            </a: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inciteront leurs copains à respecter le cadre de vie en expliquant leur rôle et le fonctionnement de la commune </a:t>
            </a:r>
          </a:p>
          <a:p>
            <a:pPr algn="ctr"/>
            <a:endParaRPr lang="fr-FR" sz="4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7BCDB33D-9868-4B51-9331-440FB309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33873"/>
            <a:ext cx="2639323" cy="589028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77774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7607" y="409355"/>
            <a:ext cx="4391191" cy="1325563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sz="3600" dirty="0"/>
              <a:t>Le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600" dirty="0"/>
              <a:t>onseil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600" dirty="0"/>
              <a:t>unicipal des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600" dirty="0"/>
              <a:t>eunes 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927" y="1257300"/>
            <a:ext cx="11423073" cy="5165601"/>
          </a:xfrm>
        </p:spPr>
        <p:txBody>
          <a:bodyPr rtlCol="0">
            <a:noAutofit/>
          </a:bodyPr>
          <a:lstStyle/>
          <a:p>
            <a:pPr algn="l"/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Les élus du CMJ : </a:t>
            </a: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pourront sensibiliser la population sur les sujets qui les touchent et conduire des actions citoyennes </a:t>
            </a: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disposeront d’un espace d’expression dans le bulletin municipal </a:t>
            </a:r>
          </a:p>
          <a:p>
            <a:pPr algn="ctr"/>
            <a:endParaRPr lang="fr-FR" sz="4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7BCDB33D-9868-4B51-9331-440FB309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33873"/>
            <a:ext cx="2639323" cy="589028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514419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40000">
            <a:off x="6778870" y="2587161"/>
            <a:ext cx="5867699" cy="942156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sz="4400" dirty="0"/>
              <a:t>Merci d’autres questions ?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 dirty="0"/>
              <a:t>Mairie de SARRAS</a:t>
            </a: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BBFDD613-4813-43B2-BE01-03DAF5EFB7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6579" r="6579"/>
          <a:stretch>
            <a:fillRect/>
          </a:stretch>
        </p:blipFill>
        <p:spPr>
          <a:xfrm rot="20999813">
            <a:off x="300688" y="1499121"/>
            <a:ext cx="5462704" cy="42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74257" y="870082"/>
            <a:ext cx="4313064" cy="1124942"/>
          </a:xfrm>
        </p:spPr>
        <p:txBody>
          <a:bodyPr rtlCol="0">
            <a:normAutofit/>
          </a:bodyPr>
          <a:lstStyle/>
          <a:p>
            <a:pPr rtl="0"/>
            <a:r>
              <a:rPr lang="fr-FR" sz="2800" dirty="0"/>
              <a:t>Le </a:t>
            </a:r>
            <a:r>
              <a:rPr lang="fr-FR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2800" dirty="0"/>
              <a:t>onseil </a:t>
            </a:r>
            <a:r>
              <a:rPr lang="fr-FR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2800" dirty="0"/>
              <a:t>unicipal des </a:t>
            </a:r>
            <a:r>
              <a:rPr lang="fr-FR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2800" dirty="0"/>
              <a:t>eunes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43017"/>
            <a:ext cx="2639323" cy="570740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2C8ED1B-A356-4A13-9E5D-10CAFDCED056}"/>
              </a:ext>
            </a:extLst>
          </p:cNvPr>
          <p:cNvSpPr txBox="1"/>
          <p:nvPr/>
        </p:nvSpPr>
        <p:spPr>
          <a:xfrm rot="20791814">
            <a:off x="3811017" y="1302851"/>
            <a:ext cx="78919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40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fr-FR" sz="4000" b="1" i="0" u="none" strike="noStrike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Un engagement de l’équipe municipale : </a:t>
            </a:r>
            <a:endParaRPr lang="fr-FR" sz="4000" b="0" i="0" u="none" strike="noStrike" baseline="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fr-FR" sz="4000" b="0" i="1" u="none" strike="noStrike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« Initier un conseil municipal des jeunes pour associer la jeune génération aux décisions communales et la sensibiliser au bien commun » 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9774" y="875891"/>
            <a:ext cx="4325964" cy="1133448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sz="4000" dirty="0"/>
              <a:t>Le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600" dirty="0"/>
              <a:t>onseil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600" dirty="0"/>
              <a:t>unicipal des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600" dirty="0"/>
              <a:t>eunes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037" y="2067791"/>
            <a:ext cx="4968035" cy="3653501"/>
          </a:xfrm>
        </p:spPr>
        <p:txBody>
          <a:bodyPr rtlCol="0">
            <a:normAutofit/>
          </a:bodyPr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0" indent="0">
              <a:buNone/>
            </a:pPr>
            <a:r>
              <a:rPr lang="fr-FR" sz="18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fr-FR" sz="28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La commune a donc son Conseil Municipal des jeunes</a:t>
            </a:r>
            <a:endParaRPr lang="fr-FR" sz="28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r>
              <a:rPr lang="fr-FR" sz="28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Il réunit pour </a:t>
            </a:r>
            <a:r>
              <a:rPr lang="fr-FR" sz="28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2 ans </a:t>
            </a:r>
            <a:endParaRPr lang="fr-FR" sz="28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r>
              <a:rPr lang="fr-FR" sz="28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une 12 de jeunes </a:t>
            </a:r>
            <a:r>
              <a:rPr lang="fr-FR" sz="28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Sarrassois</a:t>
            </a:r>
            <a:r>
              <a:rPr lang="fr-FR" sz="28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 et </a:t>
            </a:r>
            <a:r>
              <a:rPr lang="fr-FR" sz="28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Sarrassoises</a:t>
            </a:r>
            <a:endParaRPr lang="fr-FR" sz="28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r>
              <a:rPr lang="fr-FR" sz="28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de CM1, CM2 et 6 </a:t>
            </a:r>
            <a:r>
              <a:rPr lang="fr-FR" sz="2800" b="0" i="0" u="none" strike="noStrike" baseline="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eme</a:t>
            </a:r>
            <a:endParaRPr lang="fr-FR" sz="28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52161"/>
            <a:ext cx="2639323" cy="552452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1" name="Espace réservé pour une image  10">
            <a:extLst>
              <a:ext uri="{FF2B5EF4-FFF2-40B4-BE49-F238E27FC236}">
                <a16:creationId xmlns:a16="http://schemas.microsoft.com/office/drawing/2014/main" id="{C7927D74-F50C-4D8B-A9F4-F29917CF943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6981" r="1698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21795" y="865555"/>
            <a:ext cx="4380493" cy="1061509"/>
          </a:xfrm>
        </p:spPr>
        <p:txBody>
          <a:bodyPr rtlCol="0">
            <a:normAutofit/>
          </a:bodyPr>
          <a:lstStyle/>
          <a:p>
            <a:pPr rtl="0"/>
            <a:r>
              <a:rPr lang="fr-FR" sz="3200" dirty="0"/>
              <a:t>Le </a:t>
            </a:r>
            <a:r>
              <a:rPr lang="fr-FR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200" dirty="0"/>
              <a:t>onseil </a:t>
            </a:r>
            <a:r>
              <a:rPr lang="fr-FR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200" dirty="0"/>
              <a:t>unicipal des </a:t>
            </a:r>
            <a:r>
              <a:rPr lang="fr-FR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200" dirty="0"/>
              <a:t>eunes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24729"/>
            <a:ext cx="2639323" cy="607316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4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8674E1-C23F-4098-B141-488045E4B674}"/>
              </a:ext>
            </a:extLst>
          </p:cNvPr>
          <p:cNvSpPr txBox="1"/>
          <p:nvPr/>
        </p:nvSpPr>
        <p:spPr>
          <a:xfrm>
            <a:off x="4094667" y="1613527"/>
            <a:ext cx="75535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36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r>
              <a:rPr lang="fr-FR" sz="36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 Cette instance développe : </a:t>
            </a:r>
          </a:p>
          <a:p>
            <a:r>
              <a:rPr lang="fr-FR" sz="36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</a:t>
            </a:r>
            <a:r>
              <a:rPr lang="fr-FR" sz="36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l’esprit civique </a:t>
            </a:r>
            <a:r>
              <a:rPr lang="fr-FR" sz="36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de nos jeunes concitoyens </a:t>
            </a:r>
          </a:p>
          <a:p>
            <a:r>
              <a:rPr lang="fr-FR" sz="36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tout en leur offrant l’opportunité d’</a:t>
            </a:r>
            <a:r>
              <a:rPr lang="fr-FR" sz="36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agir </a:t>
            </a:r>
            <a:r>
              <a:rPr lang="fr-FR" sz="36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et de </a:t>
            </a:r>
            <a:r>
              <a:rPr lang="fr-FR" sz="36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conduire des projets </a:t>
            </a:r>
            <a:r>
              <a:rPr lang="fr-FR" sz="36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collectifs </a:t>
            </a:r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77393" y="859910"/>
            <a:ext cx="5023556" cy="1091949"/>
          </a:xfrm>
        </p:spPr>
        <p:txBody>
          <a:bodyPr rtlCol="0">
            <a:normAutofit/>
          </a:bodyPr>
          <a:lstStyle/>
          <a:p>
            <a:pPr rtl="0"/>
            <a:r>
              <a:rPr lang="fr-FR" sz="3200" dirty="0"/>
              <a:t>Le </a:t>
            </a:r>
            <a:r>
              <a:rPr lang="fr-FR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200" dirty="0"/>
              <a:t>onseil </a:t>
            </a:r>
            <a:r>
              <a:rPr lang="fr-FR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200" dirty="0"/>
              <a:t>unicipal des </a:t>
            </a:r>
            <a:r>
              <a:rPr lang="fr-FR" sz="3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200" dirty="0"/>
              <a:t>eunes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33873"/>
            <a:ext cx="2639323" cy="589028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6DB6EC3-1470-47F4-851D-D19BABEE39DD}"/>
              </a:ext>
            </a:extLst>
          </p:cNvPr>
          <p:cNvSpPr txBox="1"/>
          <p:nvPr/>
        </p:nvSpPr>
        <p:spPr>
          <a:xfrm rot="21174348">
            <a:off x="4940878" y="-14855"/>
            <a:ext cx="616180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r>
              <a:rPr lang="fr-FR" sz="40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fr-FR" sz="4000" b="1" i="0" u="none" strike="noStrike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Les jeunes élus sont accompagnés </a:t>
            </a:r>
            <a:r>
              <a:rPr lang="fr-FR" sz="4000" b="0" i="0" u="none" strike="noStrike" baseline="0" dirty="0">
                <a:solidFill>
                  <a:schemeClr val="bg1"/>
                </a:solidFill>
                <a:latin typeface="Gill Sans MT" panose="020B0502020104020203" pitchFamily="34" charset="0"/>
              </a:rPr>
              <a:t>dans leur mission d’une commission issue du Conseil Municipal adulte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7607" y="409355"/>
            <a:ext cx="4391191" cy="1325563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sz="3600" dirty="0"/>
              <a:t>Le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600" dirty="0"/>
              <a:t>onseil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600" dirty="0"/>
              <a:t>unicipal des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600" dirty="0"/>
              <a:t>eunes 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81752" y="1529964"/>
            <a:ext cx="9303119" cy="2862892"/>
          </a:xfrm>
        </p:spPr>
        <p:txBody>
          <a:bodyPr rtlCol="0">
            <a:noAutofit/>
          </a:bodyPr>
          <a:lstStyle/>
          <a:p>
            <a:pPr algn="ctr"/>
            <a:r>
              <a:rPr lang="fr-FR" sz="48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Prochaines élections du CMJ : </a:t>
            </a:r>
            <a:endParaRPr lang="fr-FR" sz="48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/>
            <a:r>
              <a:rPr lang="fr-FR" sz="48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08 octobre</a:t>
            </a:r>
            <a:endParaRPr lang="fr-FR" sz="4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7BCDB33D-9868-4B51-9331-440FB309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33873"/>
            <a:ext cx="2639323" cy="589028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83431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7607" y="409355"/>
            <a:ext cx="4391191" cy="1325563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sz="3600" dirty="0"/>
              <a:t>Le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600" dirty="0"/>
              <a:t>onseil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600" dirty="0"/>
              <a:t>unicipal des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600" dirty="0"/>
              <a:t>eunes 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624" y="2641791"/>
            <a:ext cx="9662894" cy="2862892"/>
          </a:xfrm>
        </p:spPr>
        <p:txBody>
          <a:bodyPr rtlCol="0">
            <a:noAutofit/>
          </a:bodyPr>
          <a:lstStyle/>
          <a:p>
            <a:pPr algn="l"/>
            <a:r>
              <a:rPr lang="fr-FR" sz="44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Pour voter </a:t>
            </a:r>
            <a:r>
              <a:rPr lang="fr-FR" sz="4400" b="1" i="1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« comme les grands » </a:t>
            </a:r>
            <a:r>
              <a:rPr lang="fr-FR" sz="44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chaque enfant recevra : </a:t>
            </a:r>
            <a:endParaRPr lang="fr-FR" sz="44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r>
              <a:rPr lang="fr-FR" sz="4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sa carte d’électeur </a:t>
            </a:r>
          </a:p>
          <a:p>
            <a:r>
              <a:rPr lang="fr-FR" sz="44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</a:t>
            </a:r>
            <a:r>
              <a:rPr lang="fr-FR" sz="44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une déclaration à retourner (pour les candidats )</a:t>
            </a:r>
            <a:endParaRPr lang="fr-FR" sz="44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/>
            <a:endParaRPr lang="fr-FR" sz="4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7BCDB33D-9868-4B51-9331-440FB309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33873"/>
            <a:ext cx="2639323" cy="589028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75654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7607" y="409355"/>
            <a:ext cx="4391191" cy="1325563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sz="3600" dirty="0"/>
              <a:t>Le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600" dirty="0"/>
              <a:t>onseil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600" dirty="0"/>
              <a:t>unicipal des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600" dirty="0"/>
              <a:t>eunes 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624" y="1194955"/>
            <a:ext cx="9662894" cy="4638918"/>
          </a:xfrm>
        </p:spPr>
        <p:txBody>
          <a:bodyPr rtlCol="0">
            <a:noAutofit/>
          </a:bodyPr>
          <a:lstStyle/>
          <a:p>
            <a:pPr algn="l"/>
            <a:r>
              <a:rPr lang="fr-FR" sz="3600" b="1" i="1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« Comme un grand » </a:t>
            </a:r>
            <a:r>
              <a:rPr lang="fr-FR" sz="36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chaque enfant : </a:t>
            </a:r>
          </a:p>
          <a:p>
            <a:pPr marL="571500" indent="-571500" algn="l">
              <a:buFontTx/>
              <a:buChar char="-"/>
            </a:pPr>
            <a:r>
              <a:rPr lang="fr-FR" sz="36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présentera sa carte, </a:t>
            </a:r>
          </a:p>
          <a:p>
            <a:pPr algn="l"/>
            <a:r>
              <a:rPr lang="fr-FR" sz="36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prendra un bulletin et une enveloppe </a:t>
            </a:r>
            <a:endParaRPr lang="fr-FR" sz="36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r>
              <a:rPr lang="fr-FR" sz="36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</a:t>
            </a:r>
            <a:r>
              <a:rPr lang="fr-FR" sz="36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passera par l’isoloir </a:t>
            </a:r>
          </a:p>
          <a:p>
            <a:r>
              <a:rPr lang="fr-FR" sz="36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avant de glisser son vote dans l’urne </a:t>
            </a:r>
            <a:endParaRPr lang="fr-FR" sz="36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/>
            <a:endParaRPr lang="fr-FR" sz="4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7BCDB33D-9868-4B51-9331-440FB309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33873"/>
            <a:ext cx="2639323" cy="589028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778363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7607" y="409355"/>
            <a:ext cx="4391191" cy="1325563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fr-FR" sz="3600" dirty="0"/>
              <a:t>Le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fr-FR" sz="3600" dirty="0"/>
              <a:t>onseil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</a:t>
            </a:r>
            <a:r>
              <a:rPr lang="fr-FR" sz="3600" dirty="0"/>
              <a:t>unicipal des 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J</a:t>
            </a:r>
            <a:r>
              <a:rPr lang="fr-FR" sz="3600" dirty="0"/>
              <a:t>eunes 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624" y="1194955"/>
            <a:ext cx="9662894" cy="5227946"/>
          </a:xfrm>
        </p:spPr>
        <p:txBody>
          <a:bodyPr rtlCol="0">
            <a:noAutofit/>
          </a:bodyPr>
          <a:lstStyle/>
          <a:p>
            <a:pPr algn="l"/>
            <a:r>
              <a:rPr lang="fr-FR" sz="3600" b="1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Pour être candidat, </a:t>
            </a:r>
            <a:r>
              <a:rPr lang="fr-FR" sz="36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un enfant doit : </a:t>
            </a:r>
          </a:p>
          <a:p>
            <a:r>
              <a:rPr lang="fr-FR" sz="36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- présenter sa candidature avant 12 septembre</a:t>
            </a:r>
          </a:p>
          <a:p>
            <a:pPr marL="571500" indent="-571500">
              <a:buFontTx/>
              <a:buChar char="-"/>
            </a:pPr>
            <a:r>
              <a:rPr lang="fr-FR" sz="3600" b="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expliquer pourquoi il souhaite s’engager </a:t>
            </a:r>
            <a:r>
              <a:rPr lang="fr-FR" sz="3600" dirty="0">
                <a:solidFill>
                  <a:srgbClr val="000000"/>
                </a:solidFill>
                <a:latin typeface="Gill Sans MT" panose="020B0502020104020203" pitchFamily="34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fr-FR" sz="3600" i="0" u="none" strike="noStrike" baseline="0" dirty="0">
                <a:solidFill>
                  <a:srgbClr val="000000"/>
                </a:solidFill>
                <a:latin typeface="Gill Sans MT" panose="020B0502020104020203" pitchFamily="34" charset="0"/>
              </a:rPr>
              <a:t>Sa déclaration doit être signée </a:t>
            </a:r>
          </a:p>
          <a:p>
            <a:pPr algn="ctr"/>
            <a:endParaRPr lang="fr-FR" sz="48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1">
            <a:extLst>
              <a:ext uri="{FF2B5EF4-FFF2-40B4-BE49-F238E27FC236}">
                <a16:creationId xmlns:a16="http://schemas.microsoft.com/office/drawing/2014/main" id="{7BCDB33D-9868-4B51-9331-440FB309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5833873"/>
            <a:ext cx="2639323" cy="589028"/>
          </a:xfrm>
        </p:spPr>
        <p:txBody>
          <a:bodyPr rtlCol="0"/>
          <a:lstStyle/>
          <a:p>
            <a:pPr rtl="0"/>
            <a:r>
              <a:rPr lang="fr-FR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2926207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8880_TF66931380_Win32" id="{1E818752-1E10-49C0-A9A3-0BD7B3F3A698}" vid="{B764C229-3897-4260-A142-561A8214D1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école primaire</Template>
  <TotalTime>4433</TotalTime>
  <Words>635</Words>
  <Application>Microsoft Office PowerPoint</Application>
  <PresentationFormat>Grand écran</PresentationFormat>
  <Paragraphs>132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Comic Sans MS</vt:lpstr>
      <vt:lpstr>Franklin Gothic Book</vt:lpstr>
      <vt:lpstr>Gill Sans MT</vt:lpstr>
      <vt:lpstr>Thème Office</vt:lpstr>
      <vt:lpstr>Le Conseil Municipal des Jeunes </vt:lpstr>
      <vt:lpstr>Le Conseil Municipal des Jeunes </vt:lpstr>
      <vt:lpstr>Le Conseil Municipal des Jeunes </vt:lpstr>
      <vt:lpstr>Le Conseil Municipal des Jeunes </vt:lpstr>
      <vt:lpstr>Le Conseil Municipal des Jeunes </vt:lpstr>
      <vt:lpstr>Le Conseil Municipal des Jeunes </vt:lpstr>
      <vt:lpstr>Le Conseil Municipal des Jeunes </vt:lpstr>
      <vt:lpstr>Le Conseil Municipal des Jeunes </vt:lpstr>
      <vt:lpstr>Le Conseil Municipal des Jeunes </vt:lpstr>
      <vt:lpstr>Le Conseil Municipal des Jeunes </vt:lpstr>
      <vt:lpstr>Le Conseil Municipal des Jeunes </vt:lpstr>
      <vt:lpstr>Le Conseil Municipal des Jeunes </vt:lpstr>
      <vt:lpstr>Le Conseil Municipal des Jeunes </vt:lpstr>
      <vt:lpstr>Le Conseil Municipal des Jeunes </vt:lpstr>
      <vt:lpstr>Le Conseil Municipal des Jeunes </vt:lpstr>
      <vt:lpstr>Le Conseil Municipal des Jeunes </vt:lpstr>
      <vt:lpstr>Le Conseil Municipal des Jeunes </vt:lpstr>
      <vt:lpstr>Le Conseil Municipal des Jeunes </vt:lpstr>
      <vt:lpstr>Merci d’autres questions 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Charly Laquet</dc:creator>
  <cp:lastModifiedBy>utilisateur</cp:lastModifiedBy>
  <cp:revision>22</cp:revision>
  <dcterms:created xsi:type="dcterms:W3CDTF">2022-05-10T12:00:01Z</dcterms:created>
  <dcterms:modified xsi:type="dcterms:W3CDTF">2022-06-14T14:50:22Z</dcterms:modified>
</cp:coreProperties>
</file>